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9" r:id="rId2"/>
  </p:sldIdLst>
  <p:sldSz cx="16200438" cy="27000200"/>
  <p:notesSz cx="6858000" cy="9144000"/>
  <p:defaultTextStyle>
    <a:defPPr>
      <a:defRPr lang="en-US"/>
    </a:defPPr>
    <a:lvl1pPr marL="0" algn="l" defTabSz="2754323" rtl="0" eaLnBrk="1" latinLnBrk="0" hangingPunct="1">
      <a:defRPr sz="5467" kern="1200">
        <a:solidFill>
          <a:schemeClr val="tx1"/>
        </a:solidFill>
        <a:latin typeface="+mn-lt"/>
        <a:ea typeface="+mn-ea"/>
        <a:cs typeface="+mn-cs"/>
      </a:defRPr>
    </a:lvl1pPr>
    <a:lvl2pPr marL="1377162" algn="l" defTabSz="2754323" rtl="0" eaLnBrk="1" latinLnBrk="0" hangingPunct="1">
      <a:defRPr sz="5467" kern="1200">
        <a:solidFill>
          <a:schemeClr val="tx1"/>
        </a:solidFill>
        <a:latin typeface="+mn-lt"/>
        <a:ea typeface="+mn-ea"/>
        <a:cs typeface="+mn-cs"/>
      </a:defRPr>
    </a:lvl2pPr>
    <a:lvl3pPr marL="2754323" algn="l" defTabSz="2754323" rtl="0" eaLnBrk="1" latinLnBrk="0" hangingPunct="1">
      <a:defRPr sz="5467" kern="1200">
        <a:solidFill>
          <a:schemeClr val="tx1"/>
        </a:solidFill>
        <a:latin typeface="+mn-lt"/>
        <a:ea typeface="+mn-ea"/>
        <a:cs typeface="+mn-cs"/>
      </a:defRPr>
    </a:lvl3pPr>
    <a:lvl4pPr marL="4131483" algn="l" defTabSz="2754323" rtl="0" eaLnBrk="1" latinLnBrk="0" hangingPunct="1">
      <a:defRPr sz="5467" kern="1200">
        <a:solidFill>
          <a:schemeClr val="tx1"/>
        </a:solidFill>
        <a:latin typeface="+mn-lt"/>
        <a:ea typeface="+mn-ea"/>
        <a:cs typeface="+mn-cs"/>
      </a:defRPr>
    </a:lvl4pPr>
    <a:lvl5pPr marL="5508645" algn="l" defTabSz="2754323" rtl="0" eaLnBrk="1" latinLnBrk="0" hangingPunct="1">
      <a:defRPr sz="5467" kern="1200">
        <a:solidFill>
          <a:schemeClr val="tx1"/>
        </a:solidFill>
        <a:latin typeface="+mn-lt"/>
        <a:ea typeface="+mn-ea"/>
        <a:cs typeface="+mn-cs"/>
      </a:defRPr>
    </a:lvl5pPr>
    <a:lvl6pPr marL="6885807" algn="l" defTabSz="2754323" rtl="0" eaLnBrk="1" latinLnBrk="0" hangingPunct="1">
      <a:defRPr sz="5467" kern="1200">
        <a:solidFill>
          <a:schemeClr val="tx1"/>
        </a:solidFill>
        <a:latin typeface="+mn-lt"/>
        <a:ea typeface="+mn-ea"/>
        <a:cs typeface="+mn-cs"/>
      </a:defRPr>
    </a:lvl6pPr>
    <a:lvl7pPr marL="8262969" algn="l" defTabSz="2754323" rtl="0" eaLnBrk="1" latinLnBrk="0" hangingPunct="1">
      <a:defRPr sz="5467" kern="1200">
        <a:solidFill>
          <a:schemeClr val="tx1"/>
        </a:solidFill>
        <a:latin typeface="+mn-lt"/>
        <a:ea typeface="+mn-ea"/>
        <a:cs typeface="+mn-cs"/>
      </a:defRPr>
    </a:lvl7pPr>
    <a:lvl8pPr marL="9640130" algn="l" defTabSz="2754323" rtl="0" eaLnBrk="1" latinLnBrk="0" hangingPunct="1">
      <a:defRPr sz="5467" kern="1200">
        <a:solidFill>
          <a:schemeClr val="tx1"/>
        </a:solidFill>
        <a:latin typeface="+mn-lt"/>
        <a:ea typeface="+mn-ea"/>
        <a:cs typeface="+mn-cs"/>
      </a:defRPr>
    </a:lvl8pPr>
    <a:lvl9pPr marL="11017292" algn="l" defTabSz="2754323" rtl="0" eaLnBrk="1" latinLnBrk="0" hangingPunct="1">
      <a:defRPr sz="5467"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171" userDrawn="1">
          <p15:clr>
            <a:srgbClr val="A4A3A4"/>
          </p15:clr>
        </p15:guide>
        <p15:guide id="3" orient="horz" pos="16535" userDrawn="1">
          <p15:clr>
            <a:srgbClr val="A4A3A4"/>
          </p15:clr>
        </p15:guide>
        <p15:guide id="5" pos="215" userDrawn="1">
          <p15:clr>
            <a:srgbClr val="A4A3A4"/>
          </p15:clr>
        </p15:guide>
        <p15:guide id="6" pos="999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AEAEA"/>
    <a:srgbClr val="CDD2FA"/>
    <a:srgbClr val="E3E9E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230" autoAdjust="0"/>
  </p:normalViewPr>
  <p:slideViewPr>
    <p:cSldViewPr snapToGrid="0" snapToObjects="1" showGuides="1">
      <p:cViewPr varScale="1">
        <p:scale>
          <a:sx n="28" d="100"/>
          <a:sy n="28" d="100"/>
        </p:scale>
        <p:origin x="3096" y="80"/>
      </p:cViewPr>
      <p:guideLst>
        <p:guide orient="horz" pos="171"/>
        <p:guide orient="horz" pos="16535"/>
        <p:guide pos="215"/>
        <p:guide pos="999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3/22/2024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40616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3/22/2024</a:t>
            </a:fld>
            <a:endParaRPr lang="en-US" dirty="0"/>
          </a:p>
        </p:txBody>
      </p:sp>
      <p:sp>
        <p:nvSpPr>
          <p:cNvPr id="4" name="Slide Image Placeholder 3"/>
          <p:cNvSpPr>
            <a:spLocks noGrp="1" noRot="1" noChangeAspect="1"/>
          </p:cNvSpPr>
          <p:nvPr>
            <p:ph type="sldImg" idx="2"/>
          </p:nvPr>
        </p:nvSpPr>
        <p:spPr>
          <a:xfrm>
            <a:off x="2400300" y="685800"/>
            <a:ext cx="20574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769238274"/>
      </p:ext>
    </p:extLst>
  </p:cSld>
  <p:clrMap bg1="lt1" tx1="dk1" bg2="lt2" tx2="dk2" accent1="accent1" accent2="accent2" accent3="accent3" accent4="accent4" accent5="accent5" accent6="accent6" hlink="hlink" folHlink="folHlink"/>
  <p:notesStyle>
    <a:lvl1pPr marL="0" algn="l" defTabSz="2754323" rtl="0" eaLnBrk="1" latinLnBrk="0" hangingPunct="1">
      <a:defRPr sz="3644" kern="1200">
        <a:solidFill>
          <a:schemeClr val="tx1"/>
        </a:solidFill>
        <a:latin typeface="+mn-lt"/>
        <a:ea typeface="+mn-ea"/>
        <a:cs typeface="+mn-cs"/>
      </a:defRPr>
    </a:lvl1pPr>
    <a:lvl2pPr marL="1377162" algn="l" defTabSz="2754323" rtl="0" eaLnBrk="1" latinLnBrk="0" hangingPunct="1">
      <a:defRPr sz="3644" kern="1200">
        <a:solidFill>
          <a:schemeClr val="tx1"/>
        </a:solidFill>
        <a:latin typeface="+mn-lt"/>
        <a:ea typeface="+mn-ea"/>
        <a:cs typeface="+mn-cs"/>
      </a:defRPr>
    </a:lvl2pPr>
    <a:lvl3pPr marL="2754323" algn="l" defTabSz="2754323" rtl="0" eaLnBrk="1" latinLnBrk="0" hangingPunct="1">
      <a:defRPr sz="3644" kern="1200">
        <a:solidFill>
          <a:schemeClr val="tx1"/>
        </a:solidFill>
        <a:latin typeface="+mn-lt"/>
        <a:ea typeface="+mn-ea"/>
        <a:cs typeface="+mn-cs"/>
      </a:defRPr>
    </a:lvl3pPr>
    <a:lvl4pPr marL="4131483" algn="l" defTabSz="2754323" rtl="0" eaLnBrk="1" latinLnBrk="0" hangingPunct="1">
      <a:defRPr sz="3644" kern="1200">
        <a:solidFill>
          <a:schemeClr val="tx1"/>
        </a:solidFill>
        <a:latin typeface="+mn-lt"/>
        <a:ea typeface="+mn-ea"/>
        <a:cs typeface="+mn-cs"/>
      </a:defRPr>
    </a:lvl4pPr>
    <a:lvl5pPr marL="5508645" algn="l" defTabSz="2754323" rtl="0" eaLnBrk="1" latinLnBrk="0" hangingPunct="1">
      <a:defRPr sz="3644" kern="1200">
        <a:solidFill>
          <a:schemeClr val="tx1"/>
        </a:solidFill>
        <a:latin typeface="+mn-lt"/>
        <a:ea typeface="+mn-ea"/>
        <a:cs typeface="+mn-cs"/>
      </a:defRPr>
    </a:lvl5pPr>
    <a:lvl6pPr marL="6885807" algn="l" defTabSz="2754323" rtl="0" eaLnBrk="1" latinLnBrk="0" hangingPunct="1">
      <a:defRPr sz="3644" kern="1200">
        <a:solidFill>
          <a:schemeClr val="tx1"/>
        </a:solidFill>
        <a:latin typeface="+mn-lt"/>
        <a:ea typeface="+mn-ea"/>
        <a:cs typeface="+mn-cs"/>
      </a:defRPr>
    </a:lvl6pPr>
    <a:lvl7pPr marL="8262969" algn="l" defTabSz="2754323" rtl="0" eaLnBrk="1" latinLnBrk="0" hangingPunct="1">
      <a:defRPr sz="3644" kern="1200">
        <a:solidFill>
          <a:schemeClr val="tx1"/>
        </a:solidFill>
        <a:latin typeface="+mn-lt"/>
        <a:ea typeface="+mn-ea"/>
        <a:cs typeface="+mn-cs"/>
      </a:defRPr>
    </a:lvl7pPr>
    <a:lvl8pPr marL="9640130" algn="l" defTabSz="2754323" rtl="0" eaLnBrk="1" latinLnBrk="0" hangingPunct="1">
      <a:defRPr sz="3644" kern="1200">
        <a:solidFill>
          <a:schemeClr val="tx1"/>
        </a:solidFill>
        <a:latin typeface="+mn-lt"/>
        <a:ea typeface="+mn-ea"/>
        <a:cs typeface="+mn-cs"/>
      </a:defRPr>
    </a:lvl8pPr>
    <a:lvl9pPr marL="11017292" algn="l" defTabSz="2754323" rtl="0" eaLnBrk="1" latinLnBrk="0" hangingPunct="1">
      <a:defRPr sz="364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ithout guides">
    <p:spTree>
      <p:nvGrpSpPr>
        <p:cNvPr id="1" name=""/>
        <p:cNvGrpSpPr/>
        <p:nvPr/>
      </p:nvGrpSpPr>
      <p:grpSpPr>
        <a:xfrm>
          <a:off x="0" y="0"/>
          <a:ext cx="0" cy="0"/>
          <a:chOff x="0" y="0"/>
          <a:chExt cx="0" cy="0"/>
        </a:xfrm>
      </p:grpSpPr>
      <p:pic>
        <p:nvPicPr>
          <p:cNvPr id="2" name="그래픽 1">
            <a:extLst>
              <a:ext uri="{FF2B5EF4-FFF2-40B4-BE49-F238E27FC236}">
                <a16:creationId xmlns:a16="http://schemas.microsoft.com/office/drawing/2014/main" id="{84CFF808-6AF1-152E-FDBD-9825E8C4B82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234022" y="198850"/>
            <a:ext cx="5661810" cy="900000"/>
          </a:xfrm>
          <a:prstGeom prst="rect">
            <a:avLst/>
          </a:prstGeom>
        </p:spPr>
      </p:pic>
      <p:pic>
        <p:nvPicPr>
          <p:cNvPr id="3" name="그래픽 2">
            <a:extLst>
              <a:ext uri="{FF2B5EF4-FFF2-40B4-BE49-F238E27FC236}">
                <a16:creationId xmlns:a16="http://schemas.microsoft.com/office/drawing/2014/main" id="{3AA4A468-7C4E-3071-0684-E89F4A58F63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9050122" y="1320732"/>
            <a:ext cx="6845710" cy="216000"/>
          </a:xfrm>
          <a:prstGeom prst="rect">
            <a:avLst/>
          </a:prstGeom>
        </p:spPr>
      </p:pic>
      <p:pic>
        <p:nvPicPr>
          <p:cNvPr id="5" name="그림 4">
            <a:extLst>
              <a:ext uri="{FF2B5EF4-FFF2-40B4-BE49-F238E27FC236}">
                <a16:creationId xmlns:a16="http://schemas.microsoft.com/office/drawing/2014/main" id="{A70EF97B-961C-D180-D380-7B680879E5B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385530" y="16503515"/>
            <a:ext cx="24281362" cy="10117408"/>
          </a:xfrm>
          <a:prstGeom prst="rect">
            <a:avLst/>
          </a:prstGeom>
        </p:spPr>
      </p:pic>
    </p:spTree>
    <p:extLst>
      <p:ext uri="{BB962C8B-B14F-4D97-AF65-F5344CB8AC3E}">
        <p14:creationId xmlns:p14="http://schemas.microsoft.com/office/powerpoint/2010/main" val="4143829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1075302" y="26443483"/>
            <a:ext cx="2042258" cy="282836"/>
          </a:xfrm>
          <a:prstGeom prst="rect">
            <a:avLst/>
          </a:prstGeom>
          <a:noFill/>
          <a:ln w="9525">
            <a:noFill/>
            <a:miter lim="800000"/>
            <a:headEnd/>
            <a:tailEnd/>
          </a:ln>
          <a:effectLst/>
        </p:spPr>
        <p:txBody>
          <a:bodyPr wrap="square" lIns="74182" tIns="37085" rIns="74182" bIns="37085">
            <a:spAutoFit/>
          </a:bodyPr>
          <a:lstStyle/>
          <a:p>
            <a:pPr eaLnBrk="0" hangingPunct="0">
              <a:lnSpc>
                <a:spcPct val="65000"/>
              </a:lnSpc>
              <a:spcBef>
                <a:spcPct val="50000"/>
              </a:spcBef>
              <a:defRPr/>
            </a:pPr>
            <a:r>
              <a:rPr lang="en-US" sz="450" b="1" dirty="0">
                <a:solidFill>
                  <a:schemeClr val="bg1">
                    <a:lumMod val="75000"/>
                  </a:schemeClr>
                </a:solidFill>
                <a:latin typeface="Arial" charset="0"/>
              </a:rPr>
              <a:t>RESEARCH POSTER PRESENTATION DESIGN © 2019</a:t>
            </a:r>
          </a:p>
          <a:p>
            <a:pPr eaLnBrk="0" hangingPunct="0">
              <a:lnSpc>
                <a:spcPct val="65000"/>
              </a:lnSpc>
              <a:spcBef>
                <a:spcPct val="50000"/>
              </a:spcBef>
              <a:defRPr/>
            </a:pPr>
            <a:r>
              <a:rPr lang="en-US" sz="899" b="1" dirty="0">
                <a:solidFill>
                  <a:schemeClr val="bg1">
                    <a:lumMod val="75000"/>
                  </a:schemeClr>
                </a:solidFill>
                <a:latin typeface="Arial" charset="0"/>
              </a:rPr>
              <a:t>www.PosterPresentations.com</a:t>
            </a:r>
          </a:p>
        </p:txBody>
      </p:sp>
    </p:spTree>
    <p:extLst>
      <p:ext uri="{BB962C8B-B14F-4D97-AF65-F5344CB8AC3E}">
        <p14:creationId xmlns:p14="http://schemas.microsoft.com/office/powerpoint/2010/main" val="78234233"/>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3567494" rtl="0" eaLnBrk="1" latinLnBrk="0" hangingPunct="1">
        <a:spcBef>
          <a:spcPct val="0"/>
        </a:spcBef>
        <a:buNone/>
        <a:defRPr sz="7081" kern="1200">
          <a:solidFill>
            <a:schemeClr val="bg1"/>
          </a:solidFill>
          <a:latin typeface="Trebuchet MS" pitchFamily="34" charset="0"/>
          <a:ea typeface="+mj-ea"/>
          <a:cs typeface="+mj-cs"/>
        </a:defRPr>
      </a:lvl1pPr>
    </p:titleStyle>
    <p:bodyStyle>
      <a:lvl1pPr marL="1337811" indent="-1337811" algn="l" defTabSz="3567494" rtl="0" eaLnBrk="1" latinLnBrk="0" hangingPunct="1">
        <a:spcBef>
          <a:spcPct val="20000"/>
        </a:spcBef>
        <a:buFont typeface="Arial" pitchFamily="34" charset="0"/>
        <a:buChar char="•"/>
        <a:defRPr sz="12475" kern="1200">
          <a:solidFill>
            <a:schemeClr val="tx1"/>
          </a:solidFill>
          <a:latin typeface="+mn-lt"/>
          <a:ea typeface="+mn-ea"/>
          <a:cs typeface="+mn-cs"/>
        </a:defRPr>
      </a:lvl1pPr>
      <a:lvl2pPr marL="2898588" indent="-1114841" algn="l" defTabSz="3567494" rtl="0" eaLnBrk="1" latinLnBrk="0" hangingPunct="1">
        <a:spcBef>
          <a:spcPct val="20000"/>
        </a:spcBef>
        <a:buFont typeface="Arial" pitchFamily="34" charset="0"/>
        <a:buChar char="–"/>
        <a:defRPr sz="11014" kern="1200">
          <a:solidFill>
            <a:schemeClr val="tx1"/>
          </a:solidFill>
          <a:latin typeface="+mn-lt"/>
          <a:ea typeface="+mn-ea"/>
          <a:cs typeface="+mn-cs"/>
        </a:defRPr>
      </a:lvl2pPr>
      <a:lvl3pPr marL="4459368" indent="-891874" algn="l" defTabSz="3567494" rtl="0" eaLnBrk="1" latinLnBrk="0" hangingPunct="1">
        <a:spcBef>
          <a:spcPct val="20000"/>
        </a:spcBef>
        <a:buFont typeface="Arial" pitchFamily="34" charset="0"/>
        <a:buChar char="•"/>
        <a:defRPr sz="9441" kern="1200">
          <a:solidFill>
            <a:schemeClr val="tx1"/>
          </a:solidFill>
          <a:latin typeface="+mn-lt"/>
          <a:ea typeface="+mn-ea"/>
          <a:cs typeface="+mn-cs"/>
        </a:defRPr>
      </a:lvl3pPr>
      <a:lvl4pPr marL="6243114" indent="-891874" algn="l" defTabSz="3567494" rtl="0" eaLnBrk="1" latinLnBrk="0" hangingPunct="1">
        <a:spcBef>
          <a:spcPct val="20000"/>
        </a:spcBef>
        <a:buFont typeface="Arial" pitchFamily="34" charset="0"/>
        <a:buChar char="–"/>
        <a:defRPr sz="7867" kern="1200">
          <a:solidFill>
            <a:schemeClr val="tx1"/>
          </a:solidFill>
          <a:latin typeface="+mn-lt"/>
          <a:ea typeface="+mn-ea"/>
          <a:cs typeface="+mn-cs"/>
        </a:defRPr>
      </a:lvl4pPr>
      <a:lvl5pPr marL="8026860" indent="-891874" algn="l" defTabSz="3567494" rtl="0" eaLnBrk="1" latinLnBrk="0" hangingPunct="1">
        <a:spcBef>
          <a:spcPct val="20000"/>
        </a:spcBef>
        <a:buFont typeface="Arial" pitchFamily="34" charset="0"/>
        <a:buChar char="»"/>
        <a:defRPr sz="7867" kern="1200">
          <a:solidFill>
            <a:schemeClr val="tx1"/>
          </a:solidFill>
          <a:latin typeface="+mn-lt"/>
          <a:ea typeface="+mn-ea"/>
          <a:cs typeface="+mn-cs"/>
        </a:defRPr>
      </a:lvl5pPr>
      <a:lvl6pPr marL="9810609" indent="-891874" algn="l" defTabSz="3567494" rtl="0" eaLnBrk="1" latinLnBrk="0" hangingPunct="1">
        <a:spcBef>
          <a:spcPct val="20000"/>
        </a:spcBef>
        <a:buFont typeface="Arial" pitchFamily="34" charset="0"/>
        <a:buChar char="•"/>
        <a:defRPr sz="7867" kern="1200">
          <a:solidFill>
            <a:schemeClr val="tx1"/>
          </a:solidFill>
          <a:latin typeface="+mn-lt"/>
          <a:ea typeface="+mn-ea"/>
          <a:cs typeface="+mn-cs"/>
        </a:defRPr>
      </a:lvl6pPr>
      <a:lvl7pPr marL="11594355" indent="-891874" algn="l" defTabSz="3567494" rtl="0" eaLnBrk="1" latinLnBrk="0" hangingPunct="1">
        <a:spcBef>
          <a:spcPct val="20000"/>
        </a:spcBef>
        <a:buFont typeface="Arial" pitchFamily="34" charset="0"/>
        <a:buChar char="•"/>
        <a:defRPr sz="7867" kern="1200">
          <a:solidFill>
            <a:schemeClr val="tx1"/>
          </a:solidFill>
          <a:latin typeface="+mn-lt"/>
          <a:ea typeface="+mn-ea"/>
          <a:cs typeface="+mn-cs"/>
        </a:defRPr>
      </a:lvl7pPr>
      <a:lvl8pPr marL="13378102" indent="-891874" algn="l" defTabSz="3567494" rtl="0" eaLnBrk="1" latinLnBrk="0" hangingPunct="1">
        <a:spcBef>
          <a:spcPct val="20000"/>
        </a:spcBef>
        <a:buFont typeface="Arial" pitchFamily="34" charset="0"/>
        <a:buChar char="•"/>
        <a:defRPr sz="7867" kern="1200">
          <a:solidFill>
            <a:schemeClr val="tx1"/>
          </a:solidFill>
          <a:latin typeface="+mn-lt"/>
          <a:ea typeface="+mn-ea"/>
          <a:cs typeface="+mn-cs"/>
        </a:defRPr>
      </a:lvl8pPr>
      <a:lvl9pPr marL="15161849" indent="-891874" algn="l" defTabSz="3567494" rtl="0" eaLnBrk="1" latinLnBrk="0" hangingPunct="1">
        <a:spcBef>
          <a:spcPct val="20000"/>
        </a:spcBef>
        <a:buFont typeface="Arial" pitchFamily="34" charset="0"/>
        <a:buChar char="•"/>
        <a:defRPr sz="7867" kern="1200">
          <a:solidFill>
            <a:schemeClr val="tx1"/>
          </a:solidFill>
          <a:latin typeface="+mn-lt"/>
          <a:ea typeface="+mn-ea"/>
          <a:cs typeface="+mn-cs"/>
        </a:defRPr>
      </a:lvl9pPr>
    </p:bodyStyle>
    <p:otherStyle>
      <a:defPPr>
        <a:defRPr lang="en-US"/>
      </a:defPPr>
      <a:lvl1pPr marL="0" algn="l" defTabSz="3567494" rtl="0" eaLnBrk="1" latinLnBrk="0" hangingPunct="1">
        <a:defRPr sz="7081" kern="1200">
          <a:solidFill>
            <a:schemeClr val="tx1"/>
          </a:solidFill>
          <a:latin typeface="+mn-lt"/>
          <a:ea typeface="+mn-ea"/>
          <a:cs typeface="+mn-cs"/>
        </a:defRPr>
      </a:lvl1pPr>
      <a:lvl2pPr marL="1783748" algn="l" defTabSz="3567494" rtl="0" eaLnBrk="1" latinLnBrk="0" hangingPunct="1">
        <a:defRPr sz="7081" kern="1200">
          <a:solidFill>
            <a:schemeClr val="tx1"/>
          </a:solidFill>
          <a:latin typeface="+mn-lt"/>
          <a:ea typeface="+mn-ea"/>
          <a:cs typeface="+mn-cs"/>
        </a:defRPr>
      </a:lvl2pPr>
      <a:lvl3pPr marL="3567494" algn="l" defTabSz="3567494" rtl="0" eaLnBrk="1" latinLnBrk="0" hangingPunct="1">
        <a:defRPr sz="7081" kern="1200">
          <a:solidFill>
            <a:schemeClr val="tx1"/>
          </a:solidFill>
          <a:latin typeface="+mn-lt"/>
          <a:ea typeface="+mn-ea"/>
          <a:cs typeface="+mn-cs"/>
        </a:defRPr>
      </a:lvl3pPr>
      <a:lvl4pPr marL="5351240" algn="l" defTabSz="3567494" rtl="0" eaLnBrk="1" latinLnBrk="0" hangingPunct="1">
        <a:defRPr sz="7081" kern="1200">
          <a:solidFill>
            <a:schemeClr val="tx1"/>
          </a:solidFill>
          <a:latin typeface="+mn-lt"/>
          <a:ea typeface="+mn-ea"/>
          <a:cs typeface="+mn-cs"/>
        </a:defRPr>
      </a:lvl4pPr>
      <a:lvl5pPr marL="7134986" algn="l" defTabSz="3567494" rtl="0" eaLnBrk="1" latinLnBrk="0" hangingPunct="1">
        <a:defRPr sz="7081" kern="1200">
          <a:solidFill>
            <a:schemeClr val="tx1"/>
          </a:solidFill>
          <a:latin typeface="+mn-lt"/>
          <a:ea typeface="+mn-ea"/>
          <a:cs typeface="+mn-cs"/>
        </a:defRPr>
      </a:lvl5pPr>
      <a:lvl6pPr marL="8918735" algn="l" defTabSz="3567494" rtl="0" eaLnBrk="1" latinLnBrk="0" hangingPunct="1">
        <a:defRPr sz="7081" kern="1200">
          <a:solidFill>
            <a:schemeClr val="tx1"/>
          </a:solidFill>
          <a:latin typeface="+mn-lt"/>
          <a:ea typeface="+mn-ea"/>
          <a:cs typeface="+mn-cs"/>
        </a:defRPr>
      </a:lvl6pPr>
      <a:lvl7pPr marL="10702483" algn="l" defTabSz="3567494" rtl="0" eaLnBrk="1" latinLnBrk="0" hangingPunct="1">
        <a:defRPr sz="7081" kern="1200">
          <a:solidFill>
            <a:schemeClr val="tx1"/>
          </a:solidFill>
          <a:latin typeface="+mn-lt"/>
          <a:ea typeface="+mn-ea"/>
          <a:cs typeface="+mn-cs"/>
        </a:defRPr>
      </a:lvl7pPr>
      <a:lvl8pPr marL="12486229" algn="l" defTabSz="3567494" rtl="0" eaLnBrk="1" latinLnBrk="0" hangingPunct="1">
        <a:defRPr sz="7081" kern="1200">
          <a:solidFill>
            <a:schemeClr val="tx1"/>
          </a:solidFill>
          <a:latin typeface="+mn-lt"/>
          <a:ea typeface="+mn-ea"/>
          <a:cs typeface="+mn-cs"/>
        </a:defRPr>
      </a:lvl8pPr>
      <a:lvl9pPr marL="14269977" algn="l" defTabSz="3567494" rtl="0" eaLnBrk="1" latinLnBrk="0" hangingPunct="1">
        <a:defRPr sz="708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EA4F9CE8-EA91-0246-9B7B-67FA6C21ED9F}"/>
              </a:ext>
            </a:extLst>
          </p:cNvPr>
          <p:cNvSpPr txBox="1"/>
          <p:nvPr/>
        </p:nvSpPr>
        <p:spPr>
          <a:xfrm>
            <a:off x="139901" y="1571888"/>
            <a:ext cx="16060538" cy="1508105"/>
          </a:xfrm>
          <a:prstGeom prst="rect">
            <a:avLst/>
          </a:prstGeom>
          <a:noFill/>
        </p:spPr>
        <p:txBody>
          <a:bodyPr wrap="square" rtlCol="0">
            <a:spAutoFit/>
          </a:bodyPr>
          <a:lstStyle/>
          <a:p>
            <a:r>
              <a:rPr lang="en-US" altLang="ko-KR" sz="6000" b="1" i="1" dirty="0">
                <a:latin typeface="Times New Roman" panose="02020603050405020304" pitchFamily="18" charset="0"/>
                <a:ea typeface="맑은 고딕" panose="020B0503020000020004" pitchFamily="50" charset="-127"/>
              </a:rPr>
              <a:t>Title</a:t>
            </a:r>
          </a:p>
          <a:p>
            <a:r>
              <a:rPr lang="en-US" altLang="ko-KR" sz="3200" i="1" dirty="0">
                <a:solidFill>
                  <a:srgbClr val="A6A6A6"/>
                </a:solidFill>
                <a:latin typeface="Times New Roman" panose="02020603050405020304" pitchFamily="18" charset="0"/>
                <a:ea typeface="맑은 고딕" panose="020B0503020000020004" pitchFamily="50" charset="-127"/>
              </a:rPr>
              <a:t>First letter of the sentence in the title should be capitalized</a:t>
            </a:r>
            <a:endParaRPr lang="ko-KR" altLang="en-US" sz="3200" b="1" dirty="0">
              <a:latin typeface="Arial" panose="020B0604020202020204" pitchFamily="34" charset="0"/>
              <a:cs typeface="Arial" panose="020B0604020202020204" pitchFamily="34" charset="0"/>
            </a:endParaRPr>
          </a:p>
        </p:txBody>
      </p:sp>
      <p:sp>
        <p:nvSpPr>
          <p:cNvPr id="28" name="CasellaDiTesto 5">
            <a:extLst>
              <a:ext uri="{FF2B5EF4-FFF2-40B4-BE49-F238E27FC236}">
                <a16:creationId xmlns:a16="http://schemas.microsoft.com/office/drawing/2014/main" id="{6633EFA9-A30F-5415-DEF5-3BEB31028A63}"/>
              </a:ext>
            </a:extLst>
          </p:cNvPr>
          <p:cNvSpPr txBox="1">
            <a:spLocks noChangeArrowheads="1"/>
          </p:cNvSpPr>
          <p:nvPr/>
        </p:nvSpPr>
        <p:spPr bwMode="auto">
          <a:xfrm>
            <a:off x="139898" y="3228014"/>
            <a:ext cx="16060541" cy="61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nSpc>
                <a:spcPct val="115000"/>
              </a:lnSpc>
              <a:spcAft>
                <a:spcPts val="2252"/>
              </a:spcAft>
            </a:pPr>
            <a:r>
              <a:rPr lang="en-US" altLang="ko-KR" sz="3200" u="sng" kern="100" dirty="0">
                <a:latin typeface="Times New Roman" panose="02020603050405020304" pitchFamily="18" charset="0"/>
                <a:ea typeface="맑은 고딕" panose="020B0503020000020004" pitchFamily="50" charset="-127"/>
                <a:cs typeface="Times New Roman" panose="02020603050405020304" pitchFamily="18" charset="0"/>
              </a:rPr>
              <a:t>A Author</a:t>
            </a:r>
            <a:r>
              <a:rPr lang="en-US" altLang="ko-KR" sz="3200" u="sng" kern="100" baseline="30000" dirty="0">
                <a:latin typeface="Times New Roman" panose="02020603050405020304" pitchFamily="18" charset="0"/>
                <a:ea typeface="맑은 고딕" panose="020B0503020000020004" pitchFamily="50" charset="-127"/>
                <a:cs typeface="Times New Roman" panose="02020603050405020304" pitchFamily="18" charset="0"/>
              </a:rPr>
              <a:t>1</a:t>
            </a:r>
            <a:r>
              <a:rPr lang="en-US" altLang="ko-KR" sz="3200" kern="100" dirty="0">
                <a:latin typeface="Times New Roman" panose="02020603050405020304" pitchFamily="18" charset="0"/>
                <a:ea typeface="맑은 고딕" panose="020B0503020000020004" pitchFamily="50" charset="-127"/>
                <a:cs typeface="Times New Roman" panose="02020603050405020304" pitchFamily="18" charset="0"/>
              </a:rPr>
              <a:t>, B Author</a:t>
            </a:r>
            <a:r>
              <a:rPr lang="en-US" altLang="ko-KR" sz="3200" kern="100" baseline="30000" dirty="0">
                <a:latin typeface="Times New Roman" panose="02020603050405020304" pitchFamily="18" charset="0"/>
                <a:ea typeface="맑은 고딕" panose="020B0503020000020004" pitchFamily="50" charset="-127"/>
                <a:cs typeface="Times New Roman" panose="02020603050405020304" pitchFamily="18" charset="0"/>
              </a:rPr>
              <a:t>1</a:t>
            </a:r>
            <a:r>
              <a:rPr lang="en-US" altLang="ko-KR" sz="3200" kern="100" dirty="0">
                <a:latin typeface="Times New Roman" panose="02020603050405020304" pitchFamily="18" charset="0"/>
                <a:ea typeface="맑은 고딕" panose="020B0503020000020004" pitchFamily="50" charset="-127"/>
                <a:cs typeface="Times New Roman" panose="02020603050405020304" pitchFamily="18" charset="0"/>
              </a:rPr>
              <a:t>, C Author</a:t>
            </a:r>
            <a:r>
              <a:rPr lang="en-US" altLang="ko-KR" sz="3200" kern="100" baseline="30000" dirty="0">
                <a:latin typeface="Times New Roman" panose="02020603050405020304" pitchFamily="18" charset="0"/>
                <a:ea typeface="맑은 고딕" panose="020B0503020000020004" pitchFamily="50" charset="-127"/>
                <a:cs typeface="Times New Roman" panose="02020603050405020304" pitchFamily="18" charset="0"/>
              </a:rPr>
              <a:t>2</a:t>
            </a:r>
            <a:r>
              <a:rPr lang="en-US" altLang="ko-KR" sz="3200" kern="100" dirty="0">
                <a:latin typeface="Times New Roman" panose="02020603050405020304" pitchFamily="18" charset="0"/>
                <a:ea typeface="맑은 고딕" panose="020B0503020000020004" pitchFamily="50" charset="-127"/>
                <a:cs typeface="Times New Roman" panose="02020603050405020304" pitchFamily="18" charset="0"/>
              </a:rPr>
              <a:t>, D Author</a:t>
            </a:r>
            <a:r>
              <a:rPr lang="en-US" altLang="ko-KR" sz="3200" kern="100" baseline="30000" dirty="0">
                <a:latin typeface="Times New Roman" panose="02020603050405020304" pitchFamily="18" charset="0"/>
                <a:ea typeface="맑은 고딕" panose="020B0503020000020004" pitchFamily="50" charset="-127"/>
                <a:cs typeface="Times New Roman" panose="02020603050405020304" pitchFamily="18" charset="0"/>
              </a:rPr>
              <a:t>1</a:t>
            </a:r>
            <a:endParaRPr lang="ko-KR" altLang="ko-KR" sz="3200" kern="100" dirty="0">
              <a:latin typeface="맑은 고딕" panose="020B0503020000020004" pitchFamily="50" charset="-127"/>
              <a:ea typeface="맑은 고딕" panose="020B0503020000020004" pitchFamily="50" charset="-127"/>
              <a:cs typeface="Times New Roman" panose="02020603050405020304" pitchFamily="18" charset="0"/>
            </a:endParaRPr>
          </a:p>
        </p:txBody>
      </p:sp>
      <p:sp>
        <p:nvSpPr>
          <p:cNvPr id="29" name="CasellaDiTesto 5">
            <a:extLst>
              <a:ext uri="{FF2B5EF4-FFF2-40B4-BE49-F238E27FC236}">
                <a16:creationId xmlns:a16="http://schemas.microsoft.com/office/drawing/2014/main" id="{E78DF4E8-770E-4EF4-FEBE-4A42D42575BC}"/>
              </a:ext>
            </a:extLst>
          </p:cNvPr>
          <p:cNvSpPr txBox="1">
            <a:spLocks noChangeArrowheads="1"/>
          </p:cNvSpPr>
          <p:nvPr/>
        </p:nvSpPr>
        <p:spPr bwMode="auto">
          <a:xfrm>
            <a:off x="56114" y="3987997"/>
            <a:ext cx="1614432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ko-KR" sz="2800" i="1" baseline="30000" dirty="0">
                <a:latin typeface="Times New Roman" panose="02020603050405020304" pitchFamily="18" charset="0"/>
                <a:ea typeface="맑은 고딕" panose="020B0503020000020004" pitchFamily="50" charset="-127"/>
              </a:rPr>
              <a:t>1</a:t>
            </a:r>
            <a:r>
              <a:rPr lang="en-US" altLang="ko-KR" sz="2800" i="1" dirty="0">
                <a:latin typeface="Times New Roman" panose="02020603050405020304" pitchFamily="18" charset="0"/>
                <a:ea typeface="맑은 고딕" panose="020B0503020000020004" pitchFamily="50" charset="-127"/>
              </a:rPr>
              <a:t>Department of ABC, University of ABS, Country</a:t>
            </a:r>
            <a:br>
              <a:rPr lang="en-US" altLang="ko-KR" sz="2800" i="1" dirty="0">
                <a:latin typeface="Times New Roman" panose="02020603050405020304" pitchFamily="18" charset="0"/>
                <a:ea typeface="맑은 고딕" panose="020B0503020000020004" pitchFamily="50" charset="-127"/>
              </a:rPr>
            </a:br>
            <a:r>
              <a:rPr lang="en-US" altLang="ko-KR" sz="2800" i="1" baseline="30000" dirty="0">
                <a:latin typeface="Times New Roman" panose="02020603050405020304" pitchFamily="18" charset="0"/>
                <a:ea typeface="맑은 고딕" panose="020B0503020000020004" pitchFamily="50" charset="-127"/>
              </a:rPr>
              <a:t>2</a:t>
            </a:r>
            <a:r>
              <a:rPr lang="en-US" altLang="ko-KR" sz="2800" i="1" dirty="0">
                <a:latin typeface="Times New Roman" panose="02020603050405020304" pitchFamily="18" charset="0"/>
                <a:ea typeface="맑은 고딕" panose="020B0503020000020004" pitchFamily="50" charset="-127"/>
              </a:rPr>
              <a:t> Department of ABC, University of ABS, Country</a:t>
            </a:r>
            <a:endParaRPr lang="en-US" altLang="ko-KR" sz="4400"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30" name="TextBox 29">
            <a:extLst>
              <a:ext uri="{FF2B5EF4-FFF2-40B4-BE49-F238E27FC236}">
                <a16:creationId xmlns:a16="http://schemas.microsoft.com/office/drawing/2014/main" id="{2732BCB4-B4C5-D14F-E308-AEC6D4B63AC4}"/>
              </a:ext>
            </a:extLst>
          </p:cNvPr>
          <p:cNvSpPr txBox="1"/>
          <p:nvPr/>
        </p:nvSpPr>
        <p:spPr>
          <a:xfrm>
            <a:off x="-251459" y="10291529"/>
            <a:ext cx="16200438" cy="3208571"/>
          </a:xfrm>
          <a:prstGeom prst="rect">
            <a:avLst/>
          </a:prstGeom>
          <a:noFill/>
        </p:spPr>
        <p:txBody>
          <a:bodyPr wrap="square" rtlCol="0">
            <a:spAutoFit/>
          </a:bodyPr>
          <a:lstStyle/>
          <a:p>
            <a:pPr algn="ctr"/>
            <a:r>
              <a:rPr lang="en-US" altLang="ko-KR" sz="6750" i="1" dirty="0">
                <a:solidFill>
                  <a:schemeClr val="accent3">
                    <a:lumMod val="60000"/>
                    <a:lumOff val="40000"/>
                  </a:schemeClr>
                </a:solidFill>
              </a:rPr>
              <a:t>It is free-form. </a:t>
            </a:r>
          </a:p>
          <a:p>
            <a:pPr algn="ctr"/>
            <a:r>
              <a:rPr lang="en-US" altLang="ko-KR" sz="6750" i="1" dirty="0">
                <a:solidFill>
                  <a:schemeClr val="accent3">
                    <a:lumMod val="60000"/>
                    <a:lumOff val="40000"/>
                  </a:schemeClr>
                </a:solidFill>
              </a:rPr>
              <a:t>Please feel free to write your presentation</a:t>
            </a:r>
          </a:p>
          <a:p>
            <a:pPr algn="ctr"/>
            <a:r>
              <a:rPr lang="en-US" altLang="ko-KR" sz="6750" i="1" dirty="0">
                <a:solidFill>
                  <a:schemeClr val="accent3">
                    <a:lumMod val="60000"/>
                    <a:lumOff val="40000"/>
                  </a:schemeClr>
                </a:solidFill>
              </a:rPr>
              <a:t>Table(s) and image(s) are permitted.</a:t>
            </a:r>
            <a:endParaRPr lang="en-US" altLang="ko-KR" sz="4500" i="1" dirty="0">
              <a:solidFill>
                <a:schemeClr val="accent2">
                  <a:lumMod val="60000"/>
                  <a:lumOff val="40000"/>
                </a:schemeClr>
              </a:solidFill>
            </a:endParaRPr>
          </a:p>
        </p:txBody>
      </p:sp>
    </p:spTree>
    <p:extLst>
      <p:ext uri="{BB962C8B-B14F-4D97-AF65-F5344CB8AC3E}">
        <p14:creationId xmlns:p14="http://schemas.microsoft.com/office/powerpoint/2010/main" val="1060833536"/>
      </p:ext>
    </p:extLst>
  </p:cSld>
  <p:clrMapOvr>
    <a:masterClrMapping/>
  </p:clrMapOvr>
</p:sld>
</file>

<file path=ppt/theme/theme1.xml><?xml version="1.0" encoding="utf-8"?>
<a:theme xmlns:a="http://schemas.openxmlformats.org/drawingml/2006/main" name="Without gu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0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PosterPresentations.com-100CMx200CM</Template>
  <TotalTime>1361</TotalTime>
  <Words>66</Words>
  <Application>Microsoft Office PowerPoint</Application>
  <PresentationFormat>사용자 지정</PresentationFormat>
  <Paragraphs>7</Paragraphs>
  <Slides>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vt:i4>
      </vt:variant>
    </vt:vector>
  </HeadingPairs>
  <TitlesOfParts>
    <vt:vector size="7" baseType="lpstr">
      <vt:lpstr>맑은 고딕</vt:lpstr>
      <vt:lpstr>Arial</vt:lpstr>
      <vt:lpstr>Calibri</vt:lpstr>
      <vt:lpstr>Times New Roman</vt:lpstr>
      <vt:lpstr>Trebuchet MS</vt:lpstr>
      <vt:lpstr>Without guides</vt:lpstr>
      <vt:lpstr>PowerPoint 프레젠테이션</vt:lpstr>
    </vt:vector>
  </TitlesOfParts>
  <Manager>A. Kotoulas</Manager>
  <Company>Canterbury Media Services, Inc.</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100x200cm PowerPoint Presentation</dc:title>
  <dc:subject>Research poster presentation template</dc:subject>
  <dc:creator>PosterPresentations.com</dc:creator>
  <cp:keywords>100x200cm Powerpoint poster template, scientific poster template, research poster template</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dc:description>
  <cp:lastModifiedBy>05 컨빈인</cp:lastModifiedBy>
  <cp:revision>46</cp:revision>
  <dcterms:created xsi:type="dcterms:W3CDTF">2011-04-21T17:30:39Z</dcterms:created>
  <dcterms:modified xsi:type="dcterms:W3CDTF">2024-03-22T02:11:59Z</dcterms:modified>
  <cp:category>Research poster templates</cp:category>
</cp:coreProperties>
</file>